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  <p:sldMasterId id="2147483984" r:id="rId2"/>
  </p:sldMasterIdLst>
  <p:sldIdLst>
    <p:sldId id="256" r:id="rId3"/>
    <p:sldId id="258" r:id="rId4"/>
    <p:sldId id="260" r:id="rId5"/>
    <p:sldId id="263" r:id="rId6"/>
    <p:sldId id="264" r:id="rId7"/>
    <p:sldId id="268" r:id="rId8"/>
    <p:sldId id="270" r:id="rId9"/>
    <p:sldId id="269" r:id="rId10"/>
    <p:sldId id="271" r:id="rId11"/>
    <p:sldId id="272" r:id="rId12"/>
    <p:sldId id="274" r:id="rId13"/>
    <p:sldId id="286" r:id="rId14"/>
    <p:sldId id="284" r:id="rId15"/>
    <p:sldId id="285" r:id="rId16"/>
    <p:sldId id="283" r:id="rId17"/>
    <p:sldId id="287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9B7C4-013A-4C1C-82A2-099E2B064F1B}" type="datetimeFigureOut">
              <a:rPr lang="en-GB" smtClean="0"/>
              <a:pPr/>
              <a:t>15/02/2012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19E1A-F1D6-4F0A-BC05-B525C30D9DE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Writing and interviewing case studies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Charity writing and publications training day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20 October 2011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Picture 2" descr="Jennifer_BCard_Fin_Wo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836712"/>
            <a:ext cx="42132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it’s going wrong...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Pull it back, sensitively and subtly </a:t>
            </a:r>
          </a:p>
          <a:p>
            <a:r>
              <a:rPr lang="en-GB" dirty="0" smtClean="0"/>
              <a:t>Don’t constantly </a:t>
            </a:r>
            <a:r>
              <a:rPr lang="en-GB" dirty="0" smtClean="0"/>
              <a:t>interrupt – your interviewee may become irritated </a:t>
            </a:r>
            <a:endParaRPr lang="en-GB" dirty="0" smtClean="0"/>
          </a:p>
          <a:p>
            <a:r>
              <a:rPr lang="en-GB" dirty="0" smtClean="0"/>
              <a:t>Rephrase your </a:t>
            </a:r>
            <a:r>
              <a:rPr lang="en-GB" dirty="0" smtClean="0"/>
              <a:t>questions. </a:t>
            </a:r>
            <a:r>
              <a:rPr lang="en-GB" dirty="0" smtClean="0"/>
              <a:t>For example, ‘You </a:t>
            </a:r>
            <a:r>
              <a:rPr lang="en-GB" dirty="0" smtClean="0"/>
              <a:t>said that </a:t>
            </a:r>
            <a:r>
              <a:rPr lang="en-GB" dirty="0" smtClean="0"/>
              <a:t>the charity really helped you when you were at your lowest point. What kind of things did they do?’</a:t>
            </a: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Writing case studies: The formula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Case studies are about CHANGE. Every case study has three key elements:</a:t>
            </a:r>
          </a:p>
          <a:p>
            <a:pPr>
              <a:buNone/>
            </a:pPr>
            <a:endParaRPr lang="en-GB" dirty="0" smtClean="0"/>
          </a:p>
          <a:p>
            <a:pPr lvl="0">
              <a:buNone/>
            </a:pPr>
            <a:r>
              <a:rPr lang="en-GB" dirty="0" smtClean="0"/>
              <a:t>1. The case study’s situation before they got involved with your organisation</a:t>
            </a:r>
          </a:p>
          <a:p>
            <a:pPr>
              <a:buNone/>
            </a:pPr>
            <a:r>
              <a:rPr lang="en-GB" dirty="0" smtClean="0"/>
              <a:t>2. How they got involved with your charity and how it’s helped</a:t>
            </a:r>
          </a:p>
          <a:p>
            <a:pPr>
              <a:buNone/>
            </a:pPr>
            <a:r>
              <a:rPr lang="en-GB" dirty="0" smtClean="0"/>
              <a:t>3. Their improved situation now </a:t>
            </a:r>
          </a:p>
          <a:p>
            <a:pPr lvl="0"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Before the charity got involved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/>
              <a:t>	‘My </a:t>
            </a:r>
            <a:r>
              <a:rPr lang="en-GB" dirty="0" smtClean="0"/>
              <a:t>life was glamorous; I travelled to places like Japan and Australia, but when I lost my job in the entertainment industry because of the recession, I hit rock bottom</a:t>
            </a:r>
            <a:r>
              <a:rPr lang="en-GB" dirty="0" smtClean="0"/>
              <a:t>,’ </a:t>
            </a:r>
            <a:r>
              <a:rPr lang="en-GB" dirty="0" smtClean="0"/>
              <a:t>says Rob, 39. </a:t>
            </a:r>
            <a:r>
              <a:rPr lang="en-GB" dirty="0" smtClean="0"/>
              <a:t>‘I </a:t>
            </a:r>
            <a:r>
              <a:rPr lang="en-GB" dirty="0" smtClean="0"/>
              <a:t>was drinking too much and lost my house, ending up on the streets. I felt useless. In fact, I stopped feeling. I was at my lowest point</a:t>
            </a:r>
            <a:r>
              <a:rPr lang="en-GB" dirty="0" smtClean="0"/>
              <a:t>.’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Homeless for four months, Rob eventually managed to get a flat. But he didn’t know what to do with his days. </a:t>
            </a:r>
            <a:r>
              <a:rPr lang="en-GB" dirty="0" smtClean="0"/>
              <a:t>‘I </a:t>
            </a:r>
            <a:r>
              <a:rPr lang="en-GB" dirty="0" smtClean="0"/>
              <a:t>used to stay at home watching TV or go to the library</a:t>
            </a:r>
            <a:r>
              <a:rPr lang="en-GB" dirty="0" smtClean="0"/>
              <a:t>,’ </a:t>
            </a:r>
            <a:r>
              <a:rPr lang="en-GB" dirty="0" smtClean="0"/>
              <a:t>he says. </a:t>
            </a:r>
            <a:r>
              <a:rPr lang="en-GB" dirty="0" smtClean="0"/>
              <a:t>‘I </a:t>
            </a:r>
            <a:r>
              <a:rPr lang="en-GB" dirty="0" smtClean="0"/>
              <a:t>was depressed</a:t>
            </a:r>
            <a:r>
              <a:rPr lang="en-GB" dirty="0" smtClean="0"/>
              <a:t>.’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the charity got involved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That was six months ago, before Rob started volunteering at BTCV’s Hollybush Conservation Centre in Leeds five days a week. It’s turned his life around. He’s transformed an area used as a junkyard into a vegetable patch. He also coordinates other volunteers’ work.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case study’s improved situation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    Rob’s </a:t>
            </a:r>
            <a:r>
              <a:rPr lang="en-GB" dirty="0" smtClean="0"/>
              <a:t>learned about plants as well as how to lead a group of people. He’s now looking for work in horticulture.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‘BTCV </a:t>
            </a:r>
            <a:r>
              <a:rPr lang="en-GB" dirty="0" smtClean="0"/>
              <a:t>helped me totally change my outlook</a:t>
            </a:r>
            <a:r>
              <a:rPr lang="en-GB" dirty="0" smtClean="0"/>
              <a:t>,’ </a:t>
            </a:r>
            <a:r>
              <a:rPr lang="en-GB" dirty="0" smtClean="0"/>
              <a:t>says Rob. </a:t>
            </a:r>
            <a:r>
              <a:rPr lang="en-GB" dirty="0" smtClean="0"/>
              <a:t>‘I’m </a:t>
            </a:r>
            <a:r>
              <a:rPr lang="en-GB" dirty="0" smtClean="0"/>
              <a:t>doing something worthwhile. I’m achieving and I’ve got people’s respect. I’m not at the bottom of the pile anymore.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‘I’m </a:t>
            </a:r>
            <a:r>
              <a:rPr lang="en-GB" dirty="0" smtClean="0"/>
              <a:t>in control of my drinking and I’m really focused on where I want to be and how I’m going to get there</a:t>
            </a:r>
            <a:r>
              <a:rPr lang="en-GB" dirty="0" smtClean="0"/>
              <a:t>.’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few more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It’s OK to rewrite </a:t>
            </a:r>
            <a:r>
              <a:rPr lang="en-GB" dirty="0" smtClean="0"/>
              <a:t>quotes, to tidy them up, as long as you don’t change the meaning</a:t>
            </a:r>
            <a:endParaRPr lang="en-GB" dirty="0" smtClean="0"/>
          </a:p>
          <a:p>
            <a:r>
              <a:rPr lang="en-GB" dirty="0" smtClean="0"/>
              <a:t>Don’t use the title </a:t>
            </a:r>
            <a:r>
              <a:rPr lang="en-GB" dirty="0" smtClean="0"/>
              <a:t>‘case study</a:t>
            </a:r>
            <a:r>
              <a:rPr lang="en-GB" dirty="0" smtClean="0"/>
              <a:t>’</a:t>
            </a:r>
            <a:r>
              <a:rPr lang="en-GB" dirty="0" smtClean="0"/>
              <a:t>. Try a powerful quote from the text, or even ‘John’s story’ instead</a:t>
            </a:r>
            <a:endParaRPr lang="en-GB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Your opening is the most important part of your case study. It’s what will grab readers’ attention and compel them to keep reading.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There are many different ways you can begin a case study...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Openings: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‘I </a:t>
            </a:r>
            <a:r>
              <a:rPr lang="en-GB" dirty="0" smtClean="0"/>
              <a:t>used to be a bully</a:t>
            </a:r>
            <a:r>
              <a:rPr lang="en-GB" dirty="0" smtClean="0"/>
              <a:t>,’ </a:t>
            </a:r>
            <a:r>
              <a:rPr lang="en-GB" dirty="0" smtClean="0"/>
              <a:t>says Lizzy. </a:t>
            </a:r>
            <a:r>
              <a:rPr lang="en-GB" dirty="0" smtClean="0"/>
              <a:t>‘I </a:t>
            </a:r>
            <a:r>
              <a:rPr lang="en-GB" dirty="0" smtClean="0"/>
              <a:t>was naughty and had a problem with my anger. I don’t know why. It gets my feelings out. But now I’ve calmed down loads – 100</a:t>
            </a:r>
            <a:r>
              <a:rPr lang="en-GB" dirty="0" smtClean="0"/>
              <a:t>%.’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Openings: emotion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‘I </a:t>
            </a:r>
            <a:r>
              <a:rPr lang="en-GB" dirty="0" smtClean="0"/>
              <a:t>was suicidal and ready to give up on life</a:t>
            </a:r>
            <a:r>
              <a:rPr lang="en-GB" dirty="0" smtClean="0"/>
              <a:t>.’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That’s how Shakita felt 18 months ago. She was 15, sexually active and prone to violence, and had been excluded from school.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Openings: intrigue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Alone, scared and lost, Aamir wandered the streets of Leeds. They were very different from the streets in Afghanistan, his home country from which he was forced to see.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It was Aamir’s first day in the UK, and he was hopelessly lost.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we’ll cover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None/>
            </a:pPr>
            <a:r>
              <a:rPr lang="en-GB" dirty="0" smtClean="0"/>
              <a:t>1. How to find case studies</a:t>
            </a:r>
          </a:p>
          <a:p>
            <a:pPr marL="514350" indent="-514350">
              <a:buNone/>
            </a:pPr>
            <a:r>
              <a:rPr lang="en-GB" dirty="0" smtClean="0"/>
              <a:t>2. How to interview well</a:t>
            </a:r>
          </a:p>
          <a:p>
            <a:pPr marL="514350" indent="-514350">
              <a:buNone/>
            </a:pPr>
            <a:r>
              <a:rPr lang="en-GB" dirty="0" smtClean="0"/>
              <a:t>3. How to write great case studies</a:t>
            </a:r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None/>
            </a:pP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Openings: shock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Safia was just five years old on the day she struggled into her wedding dress.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Openings: oddity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‘</a:t>
            </a:r>
            <a:r>
              <a:rPr lang="en-GB" dirty="0" smtClean="0"/>
              <a:t>I </a:t>
            </a:r>
            <a:r>
              <a:rPr lang="en-GB" dirty="0" smtClean="0"/>
              <a:t>may be deaf, but that didn’t stop me passing my </a:t>
            </a:r>
            <a:r>
              <a:rPr lang="en-GB" dirty="0" smtClean="0"/>
              <a:t>grade eight </a:t>
            </a:r>
            <a:r>
              <a:rPr lang="en-GB" dirty="0" smtClean="0"/>
              <a:t>piano exam</a:t>
            </a:r>
            <a:r>
              <a:rPr lang="en-GB" dirty="0" smtClean="0"/>
              <a:t>.’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Exercise: writing openings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Write openings for </a:t>
            </a:r>
            <a:r>
              <a:rPr lang="en-GB" dirty="0" smtClean="0"/>
              <a:t>James’s </a:t>
            </a:r>
            <a:r>
              <a:rPr lang="en-GB" dirty="0" smtClean="0"/>
              <a:t>case study based on change, emotion, intrigue, shock and oddity.</a:t>
            </a:r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i="1" dirty="0" smtClean="0"/>
              <a:t>James </a:t>
            </a:r>
            <a:r>
              <a:rPr lang="en-GB" i="1" dirty="0" smtClean="0"/>
              <a:t>is 77 years old. He is a carer for his wife, </a:t>
            </a:r>
            <a:r>
              <a:rPr lang="en-GB" i="1" dirty="0" smtClean="0"/>
              <a:t>Liz, </a:t>
            </a:r>
            <a:r>
              <a:rPr lang="en-GB" i="1" dirty="0" smtClean="0"/>
              <a:t>who has </a:t>
            </a:r>
            <a:r>
              <a:rPr lang="en-GB" i="1" dirty="0" smtClean="0"/>
              <a:t>cancer. </a:t>
            </a:r>
            <a:r>
              <a:rPr lang="en-GB" i="1" dirty="0" smtClean="0"/>
              <a:t>She only has months to live. </a:t>
            </a:r>
            <a:r>
              <a:rPr lang="en-GB" i="1" dirty="0" smtClean="0"/>
              <a:t>Your cancer charity supports James </a:t>
            </a:r>
            <a:r>
              <a:rPr lang="en-GB" i="1" dirty="0" smtClean="0"/>
              <a:t>in his role as carer. </a:t>
            </a:r>
          </a:p>
          <a:p>
            <a:pPr>
              <a:buNone/>
            </a:pPr>
            <a:endParaRPr lang="en-GB" i="1" dirty="0" smtClean="0"/>
          </a:p>
          <a:p>
            <a:pPr>
              <a:buNone/>
            </a:pPr>
            <a:r>
              <a:rPr lang="en-GB" i="1" dirty="0" smtClean="0"/>
              <a:t>	The purpose of the case study is to get other carers to identify with </a:t>
            </a:r>
            <a:r>
              <a:rPr lang="en-GB" i="1" dirty="0" smtClean="0"/>
              <a:t>James’s </a:t>
            </a:r>
            <a:r>
              <a:rPr lang="en-GB" i="1" dirty="0" smtClean="0"/>
              <a:t>story and to contact </a:t>
            </a:r>
            <a:r>
              <a:rPr lang="en-GB" i="1" dirty="0" smtClean="0"/>
              <a:t>your charity for </a:t>
            </a:r>
            <a:r>
              <a:rPr lang="en-GB" i="1" dirty="0" smtClean="0"/>
              <a:t>support. 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case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Build good relationships with your frontline service/project and fundraising staff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Go to supporters and services users </a:t>
            </a:r>
            <a:r>
              <a:rPr lang="en-GB" dirty="0" smtClean="0"/>
              <a:t>directly: </a:t>
            </a:r>
            <a:r>
              <a:rPr lang="en-GB" dirty="0" smtClean="0"/>
              <a:t>try </a:t>
            </a:r>
            <a:r>
              <a:rPr lang="en-GB" dirty="0" smtClean="0"/>
              <a:t>posters in your </a:t>
            </a:r>
            <a:r>
              <a:rPr lang="en-GB" dirty="0" smtClean="0"/>
              <a:t>services, </a:t>
            </a:r>
            <a:r>
              <a:rPr lang="en-GB" dirty="0" smtClean="0"/>
              <a:t>messages in your </a:t>
            </a:r>
            <a:r>
              <a:rPr lang="en-GB" dirty="0" smtClean="0"/>
              <a:t>newsletter, mailings, ads and </a:t>
            </a:r>
            <a:r>
              <a:rPr lang="en-GB" dirty="0" smtClean="0"/>
              <a:t>forums on your website</a:t>
            </a: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Keeping case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Have a “gatekeeper</a:t>
            </a:r>
            <a:r>
              <a:rPr lang="en-GB" dirty="0" smtClean="0"/>
              <a:t>”– one contact for each case study, who builds a trusting relationship with them, making them feel valued </a:t>
            </a:r>
            <a:endParaRPr lang="en-GB" dirty="0" smtClean="0"/>
          </a:p>
          <a:p>
            <a:r>
              <a:rPr lang="en-GB" dirty="0" smtClean="0"/>
              <a:t>Keep a note of where you use case studies – and don’t overuse them</a:t>
            </a:r>
          </a:p>
          <a:p>
            <a:r>
              <a:rPr lang="en-GB" dirty="0" smtClean="0"/>
              <a:t>Put a system in place to collect contact </a:t>
            </a:r>
            <a:r>
              <a:rPr lang="en-GB" dirty="0" smtClean="0"/>
              <a:t>details; a shared spreadsheet would work well</a:t>
            </a: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the right case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Research your case study’s </a:t>
            </a:r>
            <a:r>
              <a:rPr lang="en-GB" dirty="0" smtClean="0"/>
              <a:t>background, and make sure they’re suitable</a:t>
            </a:r>
            <a:endParaRPr lang="en-GB" dirty="0" smtClean="0"/>
          </a:p>
          <a:p>
            <a:r>
              <a:rPr lang="en-GB" dirty="0" smtClean="0"/>
              <a:t>Make sure the case study knows what’s expected of </a:t>
            </a:r>
            <a:r>
              <a:rPr lang="en-GB" dirty="0" smtClean="0"/>
              <a:t>them</a:t>
            </a:r>
            <a:r>
              <a:rPr lang="en-GB" dirty="0" smtClean="0"/>
              <a:t>. </a:t>
            </a:r>
            <a:r>
              <a:rPr lang="en-GB" dirty="0" smtClean="0"/>
              <a:t>Who’s </a:t>
            </a:r>
            <a:r>
              <a:rPr lang="en-GB" dirty="0" smtClean="0"/>
              <a:t>going to </a:t>
            </a:r>
            <a:r>
              <a:rPr lang="en-GB" dirty="0" smtClean="0"/>
              <a:t>call/meet </a:t>
            </a:r>
            <a:r>
              <a:rPr lang="en-GB" dirty="0" smtClean="0"/>
              <a:t>them and when? </a:t>
            </a:r>
            <a:r>
              <a:rPr lang="en-GB" dirty="0" smtClean="0"/>
              <a:t>How is </a:t>
            </a:r>
            <a:r>
              <a:rPr lang="en-GB" dirty="0" smtClean="0"/>
              <a:t>their story going to be used? Perhaps send them an example of the publication </a:t>
            </a:r>
            <a:r>
              <a:rPr lang="en-GB" dirty="0" smtClean="0"/>
              <a:t>their story will appear in.</a:t>
            </a:r>
            <a:endParaRPr lang="en-GB" dirty="0" smtClean="0"/>
          </a:p>
          <a:p>
            <a:r>
              <a:rPr lang="en-GB" dirty="0" smtClean="0"/>
              <a:t>Make it clear if you need a </a:t>
            </a:r>
            <a:r>
              <a:rPr lang="en-GB" dirty="0" smtClean="0"/>
              <a:t>photo</a:t>
            </a:r>
            <a:endParaRPr lang="en-GB" dirty="0" smtClean="0"/>
          </a:p>
          <a:p>
            <a:r>
              <a:rPr lang="en-GB" dirty="0" smtClean="0"/>
              <a:t>Convince the case study to take part by making it clear </a:t>
            </a:r>
            <a:r>
              <a:rPr lang="en-GB" dirty="0" smtClean="0"/>
              <a:t>how </a:t>
            </a:r>
            <a:r>
              <a:rPr lang="en-GB" dirty="0" smtClean="0"/>
              <a:t>their participation will help </a:t>
            </a: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James Smith is </a:t>
            </a:r>
            <a:r>
              <a:rPr lang="en-GB" dirty="0" smtClean="0"/>
              <a:t>77 years old. He is a carer for his wife, </a:t>
            </a:r>
            <a:r>
              <a:rPr lang="en-GB" dirty="0" smtClean="0"/>
              <a:t>Liz, </a:t>
            </a:r>
            <a:r>
              <a:rPr lang="en-GB" dirty="0" smtClean="0"/>
              <a:t>who has </a:t>
            </a:r>
            <a:r>
              <a:rPr lang="en-GB" dirty="0" smtClean="0"/>
              <a:t>cancer. </a:t>
            </a:r>
            <a:r>
              <a:rPr lang="en-GB" dirty="0" smtClean="0"/>
              <a:t>She only has months to live. </a:t>
            </a:r>
            <a:r>
              <a:rPr lang="en-GB" dirty="0" smtClean="0"/>
              <a:t>Your cancer </a:t>
            </a:r>
            <a:r>
              <a:rPr lang="en-GB" dirty="0" smtClean="0"/>
              <a:t>charity </a:t>
            </a:r>
            <a:r>
              <a:rPr lang="en-GB" dirty="0" smtClean="0"/>
              <a:t>supports James </a:t>
            </a:r>
            <a:r>
              <a:rPr lang="en-GB" dirty="0" smtClean="0"/>
              <a:t>in his role as carer.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You’re going to interview James for a case study. The </a:t>
            </a:r>
            <a:r>
              <a:rPr lang="en-GB" dirty="0" smtClean="0"/>
              <a:t>purpose of the case study is to get other carers to identify with </a:t>
            </a:r>
            <a:r>
              <a:rPr lang="en-GB" dirty="0" smtClean="0"/>
              <a:t>James’s </a:t>
            </a:r>
            <a:r>
              <a:rPr lang="en-GB" dirty="0" smtClean="0"/>
              <a:t>story and to contact the </a:t>
            </a:r>
            <a:r>
              <a:rPr lang="en-GB" dirty="0" smtClean="0"/>
              <a:t>charity </a:t>
            </a:r>
            <a:r>
              <a:rPr lang="en-GB" dirty="0" smtClean="0"/>
              <a:t>for support.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You’ve </a:t>
            </a:r>
            <a:r>
              <a:rPr lang="en-GB" dirty="0" smtClean="0"/>
              <a:t>never met him before and you need to make him feel at ease, and get sensitive information from him about the reality of life as a carer. You need to find out about </a:t>
            </a:r>
            <a:r>
              <a:rPr lang="en-GB" dirty="0" smtClean="0"/>
              <a:t>what life was like before the charity got involved, </a:t>
            </a:r>
            <a:r>
              <a:rPr lang="en-GB" dirty="0" smtClean="0"/>
              <a:t>how the </a:t>
            </a:r>
            <a:r>
              <a:rPr lang="en-GB" dirty="0" smtClean="0"/>
              <a:t>charity </a:t>
            </a:r>
            <a:r>
              <a:rPr lang="en-GB" dirty="0" smtClean="0"/>
              <a:t>helped and his situation now.</a:t>
            </a:r>
          </a:p>
          <a:p>
            <a:endParaRPr lang="en-GB" dirty="0" smtClean="0"/>
          </a:p>
          <a:p>
            <a:r>
              <a:rPr lang="en-GB" dirty="0" smtClean="0"/>
              <a:t>How are you going to make </a:t>
            </a:r>
            <a:r>
              <a:rPr lang="en-GB" dirty="0" smtClean="0"/>
              <a:t>James </a:t>
            </a:r>
            <a:r>
              <a:rPr lang="en-GB" dirty="0" smtClean="0"/>
              <a:t>feel at ease? </a:t>
            </a:r>
          </a:p>
          <a:p>
            <a:endParaRPr lang="en-GB" dirty="0" smtClean="0"/>
          </a:p>
          <a:p>
            <a:r>
              <a:rPr lang="en-GB" dirty="0" smtClean="0"/>
              <a:t>What questions are you going to ask him to get the information you need? But to get him to say it in an inspiring, emotive, informative, interesting way?</a:t>
            </a:r>
          </a:p>
          <a:p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Putting your interviewee at 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Begin the conversation by e</a:t>
            </a:r>
            <a:r>
              <a:rPr lang="en-GB" dirty="0" smtClean="0"/>
              <a:t>xplaining all the details again: what you want to speak to the interviewee about today and how the interview will be used. This will help the interviewee ‘get used to you’ and relax. </a:t>
            </a:r>
            <a:endParaRPr lang="en-GB" dirty="0" smtClean="0"/>
          </a:p>
          <a:p>
            <a:r>
              <a:rPr lang="en-GB" dirty="0" smtClean="0"/>
              <a:t>Ease into the interview by explaining what you already know about the interviewee’s situation, then asking an easy, factual question. For example, in James’s case</a:t>
            </a:r>
            <a:r>
              <a:rPr lang="en-GB" dirty="0" smtClean="0"/>
              <a:t>, </a:t>
            </a:r>
            <a:r>
              <a:rPr lang="en-GB" dirty="0" smtClean="0"/>
              <a:t>I may have said: ‘I know your wife has had </a:t>
            </a:r>
            <a:r>
              <a:rPr lang="en-GB" dirty="0" smtClean="0"/>
              <a:t>cancer for </a:t>
            </a:r>
            <a:r>
              <a:rPr lang="en-GB" dirty="0" smtClean="0"/>
              <a:t>three years’, </a:t>
            </a:r>
            <a:r>
              <a:rPr lang="en-GB" dirty="0" smtClean="0"/>
              <a:t>then asked ‘</a:t>
            </a:r>
            <a:r>
              <a:rPr lang="en-GB" dirty="0" smtClean="0"/>
              <a:t>how was she first diagnosed?’ </a:t>
            </a:r>
            <a:r>
              <a:rPr lang="en-GB" dirty="0" smtClean="0"/>
              <a:t>before </a:t>
            </a:r>
            <a:r>
              <a:rPr lang="en-GB" dirty="0" smtClean="0"/>
              <a:t>moving on to ask more personal ‘how did it </a:t>
            </a:r>
            <a:r>
              <a:rPr lang="en-GB" dirty="0" smtClean="0"/>
              <a:t>feel’ questions</a:t>
            </a:r>
            <a:r>
              <a:rPr lang="en-GB" dirty="0" smtClean="0"/>
              <a:t>.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smtClean="0"/>
              <a:t>Offer approval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Tell me about your background (family, where you live etc)</a:t>
            </a:r>
          </a:p>
          <a:p>
            <a:pPr lvl="0"/>
            <a:r>
              <a:rPr lang="en-GB" dirty="0" smtClean="0"/>
              <a:t>How did you get involved with X charity?</a:t>
            </a:r>
          </a:p>
          <a:p>
            <a:pPr lvl="0"/>
            <a:r>
              <a:rPr lang="en-GB" dirty="0" smtClean="0"/>
              <a:t>What would you be doing now if it wasn’t for X charity?</a:t>
            </a:r>
          </a:p>
          <a:p>
            <a:pPr lvl="0"/>
            <a:r>
              <a:rPr lang="en-GB" dirty="0" smtClean="0"/>
              <a:t>What made you want to change? (for example, if your case study relates to addiction or crime)</a:t>
            </a:r>
          </a:p>
          <a:p>
            <a:pPr lvl="0"/>
            <a:r>
              <a:rPr lang="en-GB" dirty="0" smtClean="0"/>
              <a:t>What has been the most challenging thing about… caring for your wife/having cancer/being in prison... </a:t>
            </a:r>
          </a:p>
          <a:p>
            <a:pPr lvl="0"/>
            <a:r>
              <a:rPr lang="en-GB" dirty="0" smtClean="0"/>
              <a:t>What has been your hardest time over the last few years? </a:t>
            </a:r>
          </a:p>
          <a:p>
            <a:pPr lvl="0"/>
            <a:r>
              <a:rPr lang="en-GB" dirty="0" smtClean="0"/>
              <a:t>How has your life changed since you’ve been involved with X charity?</a:t>
            </a:r>
          </a:p>
          <a:p>
            <a:pPr lvl="0"/>
            <a:r>
              <a:rPr lang="en-GB" dirty="0" smtClean="0"/>
              <a:t>Why do you think X charity’s work is important? </a:t>
            </a:r>
          </a:p>
          <a:p>
            <a:pPr lvl="0"/>
            <a:r>
              <a:rPr lang="en-GB" dirty="0" smtClean="0"/>
              <a:t>Where do you want to be in two years’ time? </a:t>
            </a:r>
          </a:p>
          <a:p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interviewing: top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Be prepared: do your research, prepare your questions, get a quiet room</a:t>
            </a:r>
          </a:p>
          <a:p>
            <a:r>
              <a:rPr lang="en-GB" dirty="0" smtClean="0"/>
              <a:t>Get your interviewee on their own</a:t>
            </a:r>
          </a:p>
          <a:p>
            <a:r>
              <a:rPr lang="en-GB" dirty="0" smtClean="0"/>
              <a:t>Don’t bombard your interviewee with </a:t>
            </a:r>
            <a:r>
              <a:rPr lang="en-GB" dirty="0" smtClean="0"/>
              <a:t>questions: let the interview flow naturally </a:t>
            </a:r>
            <a:endParaRPr lang="en-GB" dirty="0" smtClean="0"/>
          </a:p>
          <a:p>
            <a:r>
              <a:rPr lang="en-GB" dirty="0" smtClean="0"/>
              <a:t>Use open </a:t>
            </a:r>
            <a:r>
              <a:rPr lang="en-GB" dirty="0" smtClean="0"/>
              <a:t>questions, not ‘yes’/ ‘no’ questions </a:t>
            </a:r>
            <a:endParaRPr lang="en-GB" dirty="0" smtClean="0"/>
          </a:p>
          <a:p>
            <a:r>
              <a:rPr lang="en-GB" dirty="0" smtClean="0"/>
              <a:t>Get people to tell you how they feel</a:t>
            </a:r>
          </a:p>
          <a:p>
            <a:r>
              <a:rPr lang="en-GB" dirty="0" smtClean="0"/>
              <a:t>Don’t be afraid to ask personal questions</a:t>
            </a:r>
          </a:p>
          <a:p>
            <a:r>
              <a:rPr lang="en-GB" dirty="0" smtClean="0"/>
              <a:t>Keep the recorder on until the </a:t>
            </a:r>
            <a:r>
              <a:rPr lang="en-GB" dirty="0" smtClean="0"/>
              <a:t>end; often interviewees say something interesting when they feel the ‘formal’ interview is over</a:t>
            </a:r>
            <a:endParaRPr lang="en-GB" dirty="0" smtClean="0"/>
          </a:p>
          <a:p>
            <a:r>
              <a:rPr lang="en-GB" dirty="0" smtClean="0"/>
              <a:t>Get the </a:t>
            </a:r>
            <a:r>
              <a:rPr lang="en-GB" dirty="0" smtClean="0"/>
              <a:t>details – spelling of names, age of interviewee etc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724</Words>
  <Application>Microsoft Office PowerPoint</Application>
  <PresentationFormat>On-screen Show (4:3)</PresentationFormat>
  <Paragraphs>117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Flow</vt:lpstr>
      <vt:lpstr>Office Theme</vt:lpstr>
      <vt:lpstr>Writing and interviewing case studies</vt:lpstr>
      <vt:lpstr>What we’ll cover</vt:lpstr>
      <vt:lpstr>Finding case studies</vt:lpstr>
      <vt:lpstr>Keeping case studies</vt:lpstr>
      <vt:lpstr>Finding the right case studies</vt:lpstr>
      <vt:lpstr>Exercise</vt:lpstr>
      <vt:lpstr>Putting your interviewee at ease</vt:lpstr>
      <vt:lpstr>Good questions</vt:lpstr>
      <vt:lpstr>Good interviewing: top tips</vt:lpstr>
      <vt:lpstr>If it’s going wrong...</vt:lpstr>
      <vt:lpstr>Writing case studies: The formula</vt:lpstr>
      <vt:lpstr>Before the charity got involved</vt:lpstr>
      <vt:lpstr>How the charity got involved</vt:lpstr>
      <vt:lpstr>The case study’s improved situation</vt:lpstr>
      <vt:lpstr>A few more tips</vt:lpstr>
      <vt:lpstr>Openings</vt:lpstr>
      <vt:lpstr>Openings: change</vt:lpstr>
      <vt:lpstr>Openings: emotion</vt:lpstr>
      <vt:lpstr>Openings: intrigue</vt:lpstr>
      <vt:lpstr>Openings: shock</vt:lpstr>
      <vt:lpstr>Openings: oddity</vt:lpstr>
      <vt:lpstr>Exercise: writing openings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Campbell</dc:creator>
  <cp:lastModifiedBy>Jennifer Campbell</cp:lastModifiedBy>
  <cp:revision>69</cp:revision>
  <dcterms:created xsi:type="dcterms:W3CDTF">2011-10-04T17:26:08Z</dcterms:created>
  <dcterms:modified xsi:type="dcterms:W3CDTF">2012-02-15T16:58:51Z</dcterms:modified>
</cp:coreProperties>
</file>